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8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68A0C-8D0D-4EFC-95A2-48DF1B1E66C6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24CC-DF83-4D76-AE12-FCACA7521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51216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МБОУ «Гимназия №27 с татарским языком обучения»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Вахитовского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района г.Казани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208912" cy="816496"/>
          </a:xfrm>
        </p:spPr>
        <p:txBody>
          <a:bodyPr>
            <a:noAutofit/>
          </a:bodyPr>
          <a:lstStyle/>
          <a:p>
            <a:endParaRPr lang="ru-RU" sz="2400" b="1" dirty="0" smtClean="0">
              <a:solidFill>
                <a:srgbClr val="542804"/>
              </a:solidFill>
            </a:endParaRPr>
          </a:p>
          <a:p>
            <a:r>
              <a:rPr lang="ru-RU" sz="2400" b="1" i="1" dirty="0" smtClean="0">
                <a:solidFill>
                  <a:srgbClr val="542804"/>
                </a:solidFill>
              </a:rPr>
              <a:t>«Виртуальный музей</a:t>
            </a:r>
            <a:r>
              <a:rPr lang="ru-RU" sz="2400" b="1" i="1" dirty="0" smtClean="0">
                <a:solidFill>
                  <a:srgbClr val="542804"/>
                </a:solidFill>
              </a:rPr>
              <a:t>» как информационно-образовательная среда</a:t>
            </a:r>
            <a:endParaRPr lang="ru-RU" sz="2400" b="1" dirty="0">
              <a:solidFill>
                <a:srgbClr val="542804"/>
              </a:solidFill>
            </a:endParaRPr>
          </a:p>
        </p:txBody>
      </p:sp>
      <p:pic>
        <p:nvPicPr>
          <p:cNvPr id="4" name="Рисунок 3" descr="IMG_0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1008"/>
            <a:ext cx="9242007" cy="302433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5"/>
            <a:ext cx="8640960" cy="26642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542804"/>
                </a:solidFill>
              </a:rPr>
              <a:t>Актуальность: </a:t>
            </a:r>
          </a:p>
          <a:p>
            <a:pPr algn="ctr">
              <a:buNone/>
            </a:pPr>
            <a:r>
              <a:rPr lang="ru-RU" sz="2000" dirty="0" smtClean="0"/>
              <a:t>патриотическое воспитание и развитие подрастающего поколения является значимым звеном системы воспитания в целом; 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расширение рамок традиционной музейной педагогики, развитие информационной культуры, научно-исследовательской деятельности учащихся</a:t>
            </a:r>
          </a:p>
          <a:p>
            <a:pPr algn="just"/>
            <a:endParaRPr lang="ru-RU" sz="2000" dirty="0"/>
          </a:p>
        </p:txBody>
      </p:sp>
      <p:pic>
        <p:nvPicPr>
          <p:cNvPr id="6" name="Рисунок 5" descr="без розет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636912"/>
            <a:ext cx="2520280" cy="378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36246" t="13407" r="37743" b="6250"/>
          <a:stretch>
            <a:fillRect/>
          </a:stretch>
        </p:blipFill>
        <p:spPr bwMode="auto">
          <a:xfrm>
            <a:off x="3491880" y="2996951"/>
            <a:ext cx="2160240" cy="3751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лидер\20181210_134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645024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23762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Проблема</a:t>
            </a:r>
            <a:endParaRPr lang="ru-RU" dirty="0" smtClean="0"/>
          </a:p>
          <a:p>
            <a:pPr algn="ctr">
              <a:buNone/>
            </a:pPr>
            <a:r>
              <a:rPr lang="ru-RU" sz="2000" dirty="0" smtClean="0"/>
              <a:t>Наличие огромного количества виртуальных музеев на просторах сети Интернет приводят к необходимости создания такого виртуального музея, который бы включал информационно-образовательную среду, а именно научно-исследовательскую, проектную деятельность учащихся и педагогов. </a:t>
            </a:r>
          </a:p>
          <a:p>
            <a:endParaRPr lang="ru-RU" dirty="0"/>
          </a:p>
        </p:txBody>
      </p:sp>
      <p:sp>
        <p:nvSpPr>
          <p:cNvPr id="16386" name="AutoShape 2" descr="https://media.izi.travel/34047140-75e4-4588-b43c-27bd178dc6c6/b90a0a26-2dea-49fc-a629-1cfbb499c0ac_800x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media.izi.travel/34047140-75e4-4588-b43c-27bd178dc6c6/b90a0a26-2dea-49fc-a629-1cfbb499c0ac_800x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http://school-licey3.ru/images/10152_html_5e041d5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08920"/>
            <a:ext cx="5040560" cy="3594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076056" y="5157192"/>
            <a:ext cx="194421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013176"/>
            <a:ext cx="244827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гимназии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sz="2000" dirty="0" smtClean="0"/>
              <a:t>Создание виртуального музея, содействующего приобщению учащихся к истории Отечества через свободный доступ к информации виртуального музея 18-й стрелковой дивизии как эффективное средство духовно-нравственного, патриотического и гражданского воспитания, интеллектуального развития в основном, дополнительном образовании, внеклассной работе и самообразовании.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1303" t="17344" r="22800" b="14735"/>
          <a:stretch>
            <a:fillRect/>
          </a:stretch>
        </p:blipFill>
        <p:spPr bwMode="auto">
          <a:xfrm>
            <a:off x="2051720" y="3068960"/>
            <a:ext cx="4968552" cy="3394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7"/>
            <a:ext cx="8229600" cy="403244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600" b="1" dirty="0" smtClean="0"/>
              <a:t>Задачи:</a:t>
            </a:r>
            <a:endParaRPr lang="ru-RU" sz="4600" dirty="0" smtClean="0"/>
          </a:p>
          <a:p>
            <a:pPr>
              <a:buNone/>
            </a:pPr>
            <a:r>
              <a:rPr lang="ru-RU" b="1" i="1" dirty="0" smtClean="0"/>
              <a:t>Исследовательские: </a:t>
            </a:r>
            <a:endParaRPr lang="ru-RU" dirty="0" smtClean="0"/>
          </a:p>
          <a:p>
            <a:pPr lvl="0"/>
            <a:r>
              <a:rPr lang="ru-RU" dirty="0" smtClean="0"/>
              <a:t>Изучить </a:t>
            </a:r>
            <a:r>
              <a:rPr lang="ru-RU" dirty="0" smtClean="0"/>
              <a:t>уровень знаний учащихся о возможностях виртуального музея. </a:t>
            </a:r>
          </a:p>
          <a:p>
            <a:pPr>
              <a:buNone/>
            </a:pPr>
            <a:r>
              <a:rPr lang="ru-RU" b="1" i="1" dirty="0" smtClean="0"/>
              <a:t>Образовательные: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Развивать информационную и интеллектуальную активность учащихся;</a:t>
            </a:r>
          </a:p>
          <a:p>
            <a:pPr lvl="0"/>
            <a:r>
              <a:rPr lang="ru-RU" dirty="0" smtClean="0"/>
              <a:t>Разработать структуру сайта виртуального музея;</a:t>
            </a:r>
          </a:p>
          <a:p>
            <a:pPr lvl="0"/>
            <a:r>
              <a:rPr lang="ru-RU" dirty="0" smtClean="0"/>
              <a:t>Активизировать познавательную и исследовательскую активность учащихся через проектную деятельность и разработку виртуальных экскурсий.</a:t>
            </a:r>
          </a:p>
          <a:p>
            <a:endParaRPr lang="ru-RU" dirty="0"/>
          </a:p>
        </p:txBody>
      </p:sp>
      <p:pic>
        <p:nvPicPr>
          <p:cNvPr id="18434" name="Picture 2" descr="https://fialan.ru/images/news/2017/08/etapy-marketingovogo-issledov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293096"/>
            <a:ext cx="349191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7"/>
            <a:ext cx="8229600" cy="396043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4600" b="1" dirty="0" smtClean="0"/>
              <a:t>Задачи: </a:t>
            </a:r>
          </a:p>
          <a:p>
            <a:pPr>
              <a:buNone/>
            </a:pPr>
            <a:r>
              <a:rPr lang="ru-RU" b="1" i="1" dirty="0" smtClean="0"/>
              <a:t>Развивающие: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Выработать у учащихся некоторые полезные личностные качества: брать инициативу на себя, осуществлять взаимодействие в процессе коллективной работы в творческой группе, стремиться прийти к лучшему результату общей работы.</a:t>
            </a:r>
            <a:r>
              <a:rPr lang="ru-RU" b="1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Воспитательные: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Гражданско-патриотическое, духовно-нравственное воспитание учащихся;</a:t>
            </a:r>
          </a:p>
          <a:p>
            <a:pPr lvl="0"/>
            <a:r>
              <a:rPr lang="ru-RU" dirty="0" smtClean="0"/>
              <a:t>Формирование информационной культуры личности, в том числе бережного отношения к информации, к свободе слова.</a:t>
            </a:r>
          </a:p>
          <a:p>
            <a:endParaRPr lang="ru-RU" dirty="0"/>
          </a:p>
        </p:txBody>
      </p:sp>
      <p:pic>
        <p:nvPicPr>
          <p:cNvPr id="19458" name="Picture 2" descr="https://practiceindex.co.uk/media/catalog/product/cache/1/image/500x500/3f53c6a8fac60e72f79e666f8861d61d/d/b/dbs-chec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645024"/>
            <a:ext cx="2636912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Перейдем к самому </a:t>
            </a:r>
            <a:br>
              <a:rPr lang="ru-RU" dirty="0" smtClean="0"/>
            </a:br>
            <a:r>
              <a:rPr lang="ru-RU" dirty="0" smtClean="0"/>
              <a:t>виртуальному музею…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334523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http://muzej18divizija.wixsite.com/mysite-1</a:t>
            </a:r>
            <a:endParaRPr lang="ru-RU" dirty="0"/>
          </a:p>
        </p:txBody>
      </p:sp>
      <p:pic>
        <p:nvPicPr>
          <p:cNvPr id="4" name="Рисунок 3" descr="IMG_0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24944"/>
            <a:ext cx="8978382" cy="2588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542804"/>
                </a:solidFill>
              </a:rPr>
              <a:t>Спасибо за внимание!</a:t>
            </a:r>
            <a:endParaRPr lang="ru-RU" sz="4400" b="1" dirty="0">
              <a:solidFill>
                <a:srgbClr val="54280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241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МБОУ «Гимназия №27 с татарским языком обучения» Вахитовского района г.Казани</vt:lpstr>
      <vt:lpstr>Слайд 2</vt:lpstr>
      <vt:lpstr>Слайд 3</vt:lpstr>
      <vt:lpstr>Слайд 4</vt:lpstr>
      <vt:lpstr>Слайд 5</vt:lpstr>
      <vt:lpstr>Слайд 6</vt:lpstr>
      <vt:lpstr>Перейдем к самому  виртуальному музею…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Старинные книги</dc:title>
  <dc:creator>Пользователь</dc:creator>
  <cp:lastModifiedBy>завуч</cp:lastModifiedBy>
  <cp:revision>6</cp:revision>
  <dcterms:created xsi:type="dcterms:W3CDTF">2018-12-07T08:19:45Z</dcterms:created>
  <dcterms:modified xsi:type="dcterms:W3CDTF">2019-04-02T07:41:52Z</dcterms:modified>
</cp:coreProperties>
</file>